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2687541"/>
            <a:ext cx="7508766" cy="2897105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Sprankelend naar 2020</a:t>
            </a:r>
          </a:p>
          <a:p>
            <a:r>
              <a:rPr lang="nl-NL" sz="2000" dirty="0" smtClean="0"/>
              <a:t>Samen, breder, hét baken in het sociale domein </a:t>
            </a:r>
          </a:p>
          <a:p>
            <a:r>
              <a:rPr lang="nl-NL" sz="2000" dirty="0" smtClean="0"/>
              <a:t>(en de rode loper naar Divosa en Stimulansz)</a:t>
            </a:r>
            <a:endParaRPr lang="nl-NL" sz="3600" dirty="0" smtClean="0"/>
          </a:p>
          <a:p>
            <a:endParaRPr lang="nl-NL" sz="3600" dirty="0" smtClean="0"/>
          </a:p>
          <a:p>
            <a:r>
              <a:rPr lang="nl-NL" sz="1600" dirty="0" smtClean="0"/>
              <a:t>José Hendriksen, Alexandra Bartelds, Peter Boorsma, Peter van Eekert, Eldert Kuiken, Evelien Meester, Chrisje Meima, Wim Eiselin, Jos Stuart</a:t>
            </a:r>
            <a:endParaRPr lang="nl-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Omgeving Sprank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1800" b="1" dirty="0" smtClean="0"/>
              <a:t>Crossmediaal:		hybride </a:t>
            </a:r>
            <a:r>
              <a:rPr lang="nl-NL" sz="1800" dirty="0" smtClean="0"/>
              <a:t>(bereik, kosten) </a:t>
            </a:r>
            <a:r>
              <a:rPr lang="nl-NL" sz="1800" b="1" dirty="0" smtClean="0"/>
              <a:t>?</a:t>
            </a:r>
            <a:br>
              <a:rPr lang="nl-NL" sz="1800" b="1" dirty="0" smtClean="0"/>
            </a:br>
            <a:r>
              <a:rPr lang="nl-NL" sz="1800" b="1" dirty="0" smtClean="0"/>
              <a:t/>
            </a:r>
            <a:br>
              <a:rPr lang="nl-NL" sz="1800" b="1" dirty="0" smtClean="0"/>
            </a:br>
            <a:r>
              <a:rPr lang="nl-NL" sz="1800" b="1" dirty="0" smtClean="0"/>
              <a:t>Communities:		kennisdeling, samenwerking </a:t>
            </a:r>
            <a:r>
              <a:rPr lang="nl-NL" sz="1800" dirty="0" smtClean="0"/>
              <a:t>(door wie)</a:t>
            </a:r>
            <a:r>
              <a:rPr lang="nl-NL" sz="1800" b="1" dirty="0" smtClean="0"/>
              <a:t/>
            </a:r>
            <a:br>
              <a:rPr lang="nl-NL" sz="1800" b="1" dirty="0" smtClean="0"/>
            </a:br>
            <a:r>
              <a:rPr lang="nl-NL" sz="1800" b="1" dirty="0" smtClean="0"/>
              <a:t/>
            </a:r>
            <a:br>
              <a:rPr lang="nl-NL" sz="1800" b="1" dirty="0" smtClean="0"/>
            </a:br>
            <a:r>
              <a:rPr lang="nl-NL" sz="1800" b="1" dirty="0" smtClean="0"/>
              <a:t>Personalisatie: 		dichter bij </a:t>
            </a:r>
            <a:r>
              <a:rPr lang="nl-NL" sz="1800" dirty="0" smtClean="0"/>
              <a:t>(edities op inhoud, functie)</a:t>
            </a:r>
            <a:r>
              <a:rPr lang="nl-NL" sz="1800" b="1" dirty="0" smtClean="0"/>
              <a:t> 	</a:t>
            </a:r>
            <a:br>
              <a:rPr lang="nl-NL" sz="1800" b="1" dirty="0" smtClean="0"/>
            </a:br>
            <a:r>
              <a:rPr lang="nl-NL" sz="1800" b="1" dirty="0" smtClean="0"/>
              <a:t/>
            </a:r>
            <a:br>
              <a:rPr lang="nl-NL" sz="1800" b="1" dirty="0" smtClean="0"/>
            </a:br>
            <a:r>
              <a:rPr lang="nl-NL" sz="1800" b="1" dirty="0" smtClean="0"/>
              <a:t>Vraaggericht:			groeipad </a:t>
            </a:r>
            <a:r>
              <a:rPr lang="nl-NL" sz="1800" dirty="0" smtClean="0"/>
              <a:t>(behoefte, concurrentie) </a:t>
            </a:r>
            <a:r>
              <a:rPr lang="nl-NL" sz="1800" b="1" dirty="0" smtClean="0"/>
              <a:t>?		</a:t>
            </a:r>
            <a:br>
              <a:rPr lang="nl-NL" sz="1800" b="1" dirty="0" smtClean="0"/>
            </a:br>
            <a:r>
              <a:rPr lang="nl-NL" sz="1800" b="1" dirty="0" smtClean="0"/>
              <a:t>Co-creatie:			samenwerking, prosumers?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1800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1800" b="1" dirty="0" smtClean="0"/>
              <a:t>3D:				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800" b="1" dirty="0"/>
          </a:p>
          <a:p>
            <a:endParaRPr lang="nl-NL" sz="1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6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38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Crossmediaal?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Magazine is signatuur, merk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We maken verhalen, niet papier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Push &amp; pull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Setting: actief - passief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Vraag?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Bereik (social)!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3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Communities?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Primaire processen - redactie?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Sprank als ‘losstaand’ merk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Mensen doen mee voor zichzelf en anderen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Laten ontstaan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Groeipad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99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 fontScale="77500" lnSpcReduction="20000"/>
          </a:bodyPr>
          <a:lstStyle/>
          <a:p>
            <a:r>
              <a:rPr lang="nl-NL" sz="2400" dirty="0" smtClean="0"/>
              <a:t>Personalisatie?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Dichtbij!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Print edities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Op inhoud of doelgroep?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Derde partijen?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CRM systemen?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Groeipad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4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Vraaggericht?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Marktonderzoek: sterk groeiende behoefte?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Marktonderzoek: concurrentie?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Wat leest de doelgroep(en)?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Wat is kanaalvoorkeur?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Hoe en waar actief online?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42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Co-creatie?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Biedt online platform andere voordelen?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Samenwerking / kennisdeling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Participatie?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 smtClean="0"/>
              <a:t>(met hun doelgroep, burgers: prosumers)?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21394" y="2201780"/>
            <a:ext cx="7700541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600" dirty="0" smtClean="0"/>
              <a:t>	</a:t>
            </a:r>
            <a:endParaRPr lang="nl-NL" sz="5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8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910" y="1542553"/>
            <a:ext cx="7747305" cy="4042094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Ambitie FNV (2010)</a:t>
            </a:r>
          </a:p>
          <a:p>
            <a:r>
              <a:rPr lang="nl-NL" sz="1600" dirty="0" smtClean="0"/>
              <a:t> </a:t>
            </a:r>
          </a:p>
          <a:p>
            <a:endParaRPr lang="nl-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636" y="2211713"/>
            <a:ext cx="6974237" cy="36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910" y="1645921"/>
            <a:ext cx="2289975" cy="3938726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Ambitie FNV</a:t>
            </a:r>
          </a:p>
          <a:p>
            <a:endParaRPr lang="nl-NL" sz="2400" b="1" dirty="0"/>
          </a:p>
          <a:p>
            <a:r>
              <a:rPr lang="nl-NL" sz="2400" dirty="0" smtClean="0"/>
              <a:t>Bereiken</a:t>
            </a:r>
          </a:p>
          <a:p>
            <a:r>
              <a:rPr lang="nl-NL" sz="2400" dirty="0" smtClean="0"/>
              <a:t>Raken</a:t>
            </a:r>
          </a:p>
          <a:p>
            <a:r>
              <a:rPr lang="nl-NL" sz="2400" dirty="0" smtClean="0"/>
              <a:t>Binden</a:t>
            </a:r>
          </a:p>
          <a:p>
            <a:r>
              <a:rPr lang="nl-NL" sz="2400" dirty="0" smtClean="0"/>
              <a:t>Activeren</a:t>
            </a:r>
          </a:p>
          <a:p>
            <a:endParaRPr lang="nl-NL" sz="2400" b="1" dirty="0" smtClean="0"/>
          </a:p>
          <a:p>
            <a:r>
              <a:rPr lang="nl-NL" sz="1600" dirty="0" smtClean="0"/>
              <a:t> </a:t>
            </a:r>
          </a:p>
          <a:p>
            <a:endParaRPr lang="nl-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4">
            <a:off x="2742268" y="1595382"/>
            <a:ext cx="6164094" cy="403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7508766" cy="3938726"/>
          </a:xfrm>
        </p:spPr>
        <p:txBody>
          <a:bodyPr>
            <a:normAutofit/>
          </a:bodyPr>
          <a:lstStyle/>
          <a:p>
            <a:r>
              <a:rPr lang="nl-NL" sz="2400" b="1" dirty="0" smtClean="0"/>
              <a:t>Omgeving FNV </a:t>
            </a:r>
          </a:p>
          <a:p>
            <a:r>
              <a:rPr lang="nl-NL" sz="2400" dirty="0" smtClean="0"/>
              <a:t>Kijken we hetzelfde naar de omgeving waarin we functioneren (visie)?</a:t>
            </a:r>
          </a:p>
          <a:p>
            <a:r>
              <a:rPr lang="nl-NL" sz="1600" dirty="0" smtClean="0"/>
              <a:t> </a:t>
            </a:r>
          </a:p>
          <a:p>
            <a:endParaRPr lang="nl-NL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35" y="2679315"/>
            <a:ext cx="4037330" cy="31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2980" y="1645921"/>
            <a:ext cx="8404529" cy="580444"/>
          </a:xfrm>
        </p:spPr>
        <p:txBody>
          <a:bodyPr>
            <a:normAutofit fontScale="25000" lnSpcReduction="20000"/>
          </a:bodyPr>
          <a:lstStyle/>
          <a:p>
            <a:r>
              <a:rPr lang="nl-NL" sz="9600" dirty="0" smtClean="0"/>
              <a:t>Omgeving:  </a:t>
            </a:r>
            <a:r>
              <a:rPr lang="nl-NL" sz="9600" b="1" dirty="0" smtClean="0"/>
              <a:t>door ICT minder afhankelijk van plaats en tijd</a:t>
            </a:r>
          </a:p>
          <a:p>
            <a:endParaRPr lang="nl-N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	</a:t>
            </a:r>
            <a:endParaRPr lang="nl-NL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794638" y="2592126"/>
            <a:ext cx="3740790" cy="3301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100" dirty="0"/>
              <a:t>I</a:t>
            </a:r>
            <a:r>
              <a:rPr lang="nl-NL" sz="3100" dirty="0" smtClean="0"/>
              <a:t>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4400" b="1" dirty="0" smtClean="0"/>
              <a:t>Crossmediaal / web 3.0</a:t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Communities</a:t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Personalisatie</a:t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Vraaggericht</a:t>
            </a:r>
            <a:br>
              <a:rPr lang="nl-NL" sz="4400" b="1" dirty="0" smtClean="0"/>
            </a:br>
            <a:r>
              <a:rPr lang="nl-NL" sz="4400" b="1" dirty="0" smtClean="0"/>
              <a:t/>
            </a:r>
            <a:br>
              <a:rPr lang="nl-NL" sz="4400" b="1" dirty="0" smtClean="0"/>
            </a:br>
            <a:r>
              <a:rPr lang="nl-NL" sz="4400" b="1" dirty="0" smtClean="0"/>
              <a:t>Co-creatie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	</a:t>
            </a:r>
            <a:endParaRPr lang="nl-NL" sz="14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97779" y="2592126"/>
            <a:ext cx="3419063" cy="33899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600" dirty="0" smtClean="0"/>
              <a:t>Was</a:t>
            </a:r>
            <a:endParaRPr lang="nl-NL" sz="24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400" b="1" dirty="0" smtClean="0"/>
              <a:t>Print</a:t>
            </a:r>
            <a:br>
              <a:rPr lang="nl-NL" sz="3400" b="1" dirty="0" smtClean="0"/>
            </a:br>
            <a:r>
              <a:rPr lang="nl-NL" sz="3400" b="1" dirty="0" smtClean="0"/>
              <a:t/>
            </a:r>
            <a:br>
              <a:rPr lang="nl-NL" sz="3400" b="1" dirty="0" smtClean="0"/>
            </a:br>
            <a:r>
              <a:rPr lang="nl-NL" sz="3400" b="1" dirty="0" smtClean="0"/>
              <a:t>Zuilen</a:t>
            </a:r>
            <a:br>
              <a:rPr lang="nl-NL" sz="3400" b="1" dirty="0" smtClean="0"/>
            </a:br>
            <a:r>
              <a:rPr lang="nl-NL" sz="3400" b="1" dirty="0" smtClean="0"/>
              <a:t/>
            </a:r>
            <a:br>
              <a:rPr lang="nl-NL" sz="3400" b="1" dirty="0" smtClean="0"/>
            </a:br>
            <a:r>
              <a:rPr lang="nl-NL" sz="3400" b="1" dirty="0" smtClean="0"/>
              <a:t>Massacommunicatie</a:t>
            </a:r>
            <a:br>
              <a:rPr lang="nl-NL" sz="3400" b="1" dirty="0" smtClean="0"/>
            </a:br>
            <a:r>
              <a:rPr lang="nl-NL" sz="3400" b="1" dirty="0" smtClean="0"/>
              <a:t/>
            </a:r>
            <a:br>
              <a:rPr lang="nl-NL" sz="3400" b="1" dirty="0" smtClean="0"/>
            </a:br>
            <a:r>
              <a:rPr lang="nl-NL" sz="3400" b="1" dirty="0" smtClean="0"/>
              <a:t>Aanbodgestuurd</a:t>
            </a:r>
            <a:br>
              <a:rPr lang="nl-NL" sz="3400" b="1" dirty="0" smtClean="0"/>
            </a:br>
            <a:r>
              <a:rPr lang="nl-NL" sz="3400" b="1" dirty="0" smtClean="0"/>
              <a:t/>
            </a:r>
            <a:br>
              <a:rPr lang="nl-NL" sz="3400" b="1" dirty="0" smtClean="0"/>
            </a:br>
            <a:r>
              <a:rPr lang="nl-NL" sz="3400" b="1" dirty="0" smtClean="0"/>
              <a:t>Top-down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	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39216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7508766" cy="3938726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Niet gelukt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Crossmediaal </a:t>
            </a:r>
            <a:r>
              <a:rPr lang="nl-NL" sz="2400" dirty="0" smtClean="0"/>
              <a:t>(multimediaal)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Conversatie </a:t>
            </a:r>
            <a:r>
              <a:rPr lang="nl-NL" sz="2400" dirty="0" smtClean="0"/>
              <a:t>(comments)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Communities </a:t>
            </a:r>
            <a:r>
              <a:rPr lang="nl-NL" sz="2400" dirty="0" smtClean="0"/>
              <a:t>(vak apart)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Digitale dienstverlening </a:t>
            </a:r>
            <a:r>
              <a:rPr lang="nl-NL" sz="2400" dirty="0" smtClean="0"/>
              <a:t>(primaire proces)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Personalisatie </a:t>
            </a:r>
            <a:r>
              <a:rPr lang="nl-NL" sz="2400" dirty="0" smtClean="0"/>
              <a:t>(CRM)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r>
              <a:rPr lang="nl-NL" sz="2400" b="1" dirty="0" smtClean="0"/>
              <a:t>Essentie: </a:t>
            </a:r>
            <a:r>
              <a:rPr lang="nl-NL" sz="2400" b="1" dirty="0" smtClean="0"/>
              <a:t>de vraag organiseren is niet gelukt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1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7508766" cy="3938726"/>
          </a:xfrm>
        </p:spPr>
        <p:txBody>
          <a:bodyPr>
            <a:normAutofit fontScale="92500" lnSpcReduction="10000"/>
          </a:bodyPr>
          <a:lstStyle/>
          <a:p>
            <a:r>
              <a:rPr lang="nl-NL" sz="2600" dirty="0" smtClean="0"/>
              <a:t>Wel gelukt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/>
              <a:t>Mijn FNV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 smtClean="0"/>
              <a:t>Kadersite </a:t>
            </a:r>
            <a:r>
              <a:rPr lang="nl-NL" sz="2600" dirty="0" smtClean="0"/>
              <a:t>(technisch gelukt)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 smtClean="0"/>
              <a:t>FNV socials </a:t>
            </a:r>
            <a:r>
              <a:rPr lang="nl-NL" sz="2600" dirty="0"/>
              <a:t>(</a:t>
            </a:r>
            <a:r>
              <a:rPr lang="nl-NL" sz="2600" dirty="0" smtClean="0"/>
              <a:t>functioneel</a:t>
            </a:r>
            <a:r>
              <a:rPr lang="nl-NL" sz="2600" dirty="0" smtClean="0"/>
              <a:t>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 smtClean="0"/>
              <a:t>1 FNV Magazine (900.000)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 smtClean="0"/>
              <a:t>19 edities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b="1" dirty="0" smtClean="0"/>
              <a:t>Hybride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735">
            <a:off x="5377579" y="2145032"/>
            <a:ext cx="3249171" cy="33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7508766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Geleerd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Eindresultaat !</a:t>
            </a: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Positie t.o.v. primaire </a:t>
            </a:r>
            <a:r>
              <a:rPr lang="nl-NL" sz="2400" b="1" dirty="0" smtClean="0"/>
              <a:t>proces bewaken</a:t>
            </a: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CRM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/>
              <a:t>Bottom-up (regie)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Mensenwerk (learning by doing)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600" b="1" dirty="0" smtClean="0">
                <a:solidFill>
                  <a:srgbClr val="00B0F0"/>
                </a:solidFill>
              </a:rPr>
              <a:t>Case: FNV</a:t>
            </a:r>
          </a:p>
          <a:p>
            <a:endParaRPr lang="nl-NL" sz="4400" b="1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Ambitie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Niet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B0F0"/>
                </a:solidFill>
              </a:rPr>
              <a:t>Wel gelukt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00B0F0"/>
                </a:solidFill>
              </a:rPr>
              <a:t>Geleerd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97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449" y="1645921"/>
            <a:ext cx="11171582" cy="393872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Ambities Sprank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0894" cy="1143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94" y="0"/>
            <a:ext cx="3882431" cy="1143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885" y="151076"/>
            <a:ext cx="3427561" cy="842837"/>
          </a:xfrm>
        </p:spPr>
        <p:txBody>
          <a:bodyPr>
            <a:noAutofit/>
          </a:bodyPr>
          <a:lstStyle/>
          <a:p>
            <a:r>
              <a:rPr lang="nl-NL" dirty="0" smtClean="0"/>
              <a:t>Sprank 3D</a:t>
            </a:r>
            <a:endParaRPr lang="nl-NL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69479" y="1143159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>
              <a:solidFill>
                <a:srgbClr val="00B0F0"/>
              </a:solidFill>
            </a:endParaRP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9370" y="2313830"/>
            <a:ext cx="3927945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7200" b="1" dirty="0" smtClean="0"/>
              <a:t>Middel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 smtClean="0"/>
              <a:t>Verbreding doelgroepen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/>
              <a:t> </a:t>
            </a:r>
            <a:r>
              <a:rPr lang="nl-NL" sz="7200" dirty="0" smtClean="0"/>
              <a:t>    -wethouders</a:t>
            </a:r>
            <a:br>
              <a:rPr lang="nl-NL" sz="7200" dirty="0" smtClean="0"/>
            </a:br>
            <a:r>
              <a:rPr lang="nl-NL" sz="7200" dirty="0" smtClean="0"/>
              <a:t>     -uitvoerenden</a:t>
            </a:r>
            <a:br>
              <a:rPr lang="nl-NL" sz="7200" dirty="0" smtClean="0"/>
            </a:br>
            <a:r>
              <a:rPr lang="nl-NL" sz="7200" dirty="0" smtClean="0"/>
              <a:t>     -burgers?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 smtClean="0"/>
              <a:t>Verbreding kennisdomeinen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/>
              <a:t> </a:t>
            </a:r>
            <a:r>
              <a:rPr lang="nl-NL" sz="7200" dirty="0" smtClean="0"/>
              <a:t>    - werk &amp; inkomen</a:t>
            </a:r>
            <a:br>
              <a:rPr lang="nl-NL" sz="7200" dirty="0" smtClean="0"/>
            </a:br>
            <a:r>
              <a:rPr lang="nl-NL" sz="7200" dirty="0" smtClean="0"/>
              <a:t>     - jeugd</a:t>
            </a:r>
            <a:br>
              <a:rPr lang="nl-NL" sz="7200" dirty="0" smtClean="0"/>
            </a:br>
            <a:r>
              <a:rPr lang="nl-NL" sz="7200" dirty="0" smtClean="0"/>
              <a:t>     - zorg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 smtClean="0"/>
              <a:t>Versterken ‘merk’ 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7200" dirty="0" smtClean="0"/>
              <a:t>Verhogen impact op beleid</a:t>
            </a:r>
            <a:endParaRPr lang="nl-NL" sz="55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/>
              <a:t>	</a:t>
            </a:r>
            <a:endParaRPr lang="nl-NL" sz="1400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9641041" y="1252832"/>
            <a:ext cx="2269169" cy="47249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b="1" dirty="0" smtClean="0">
                <a:solidFill>
                  <a:srgbClr val="00B0F0"/>
                </a:solidFill>
              </a:rPr>
              <a:t>Sprank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Voor wie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 smtClean="0">
                <a:solidFill>
                  <a:srgbClr val="00B0F0"/>
                </a:solidFill>
              </a:rPr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Meten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Tijdpad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Investering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Opbrengsten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B0F0"/>
                </a:solidFill>
              </a:rPr>
              <a:t>Ankerpunten</a:t>
            </a:r>
          </a:p>
          <a:p>
            <a:endParaRPr lang="nl-NL" dirty="0" smtClean="0">
              <a:solidFill>
                <a:srgbClr val="00B0F0"/>
              </a:solidFill>
            </a:endParaRPr>
          </a:p>
          <a:p>
            <a:endParaRPr lang="nl-NL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484536" y="2288651"/>
            <a:ext cx="4349363" cy="35794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200" kern="1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100" b="1" dirty="0" smtClean="0"/>
              <a:t>Resultaat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 smtClean="0"/>
              <a:t>Relevantie in Dienstverlening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/>
              <a:t> </a:t>
            </a:r>
            <a:r>
              <a:rPr lang="nl-NL" sz="1900" dirty="0" smtClean="0"/>
              <a:t>  - dichter bij burger</a:t>
            </a:r>
            <a:br>
              <a:rPr lang="nl-NL" sz="1900" dirty="0" smtClean="0"/>
            </a:br>
            <a:r>
              <a:rPr lang="nl-NL" sz="1900" dirty="0" smtClean="0"/>
              <a:t>   - hogere kwaliteit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 smtClean="0"/>
              <a:t/>
            </a:r>
            <a:br>
              <a:rPr lang="nl-NL" sz="1900" dirty="0" smtClean="0"/>
            </a:br>
            <a:r>
              <a:rPr lang="nl-NL" sz="1900" dirty="0" smtClean="0"/>
              <a:t>Respons in Samenwerking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 smtClean="0"/>
              <a:t>   - kennisuitwisseling</a:t>
            </a:r>
            <a:br>
              <a:rPr lang="nl-NL" sz="1900" dirty="0" smtClean="0"/>
            </a:br>
            <a:r>
              <a:rPr lang="nl-NL" sz="1900" dirty="0" smtClean="0"/>
              <a:t>   - participatie</a:t>
            </a:r>
          </a:p>
          <a:p>
            <a:r>
              <a:rPr lang="nl-NL" sz="1900" dirty="0"/>
              <a:t/>
            </a:r>
            <a:br>
              <a:rPr lang="nl-NL" sz="1900" dirty="0"/>
            </a:br>
            <a:r>
              <a:rPr lang="nl-NL" sz="1900" dirty="0"/>
              <a:t> </a:t>
            </a:r>
            <a:r>
              <a:rPr lang="nl-NL" sz="1900" dirty="0" smtClean="0"/>
              <a:t>       Reputatie in Ondersteuning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900" dirty="0" smtClean="0"/>
              <a:t>   - meer vraag naar producten </a:t>
            </a:r>
            <a:r>
              <a:rPr lang="nl-NL" sz="2000" dirty="0" smtClean="0"/>
              <a:t>	</a:t>
            </a:r>
            <a:endParaRPr lang="nl-NL" sz="1400" b="1" dirty="0"/>
          </a:p>
        </p:txBody>
      </p:sp>
    </p:spTree>
    <p:extLst>
      <p:ext uri="{BB962C8B-B14F-4D97-AF65-F5344CB8AC3E}">
        <p14:creationId xmlns:p14="http://schemas.microsoft.com/office/powerpoint/2010/main" val="20819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178</TotalTime>
  <Words>526</Words>
  <Application>Microsoft Office PowerPoint</Application>
  <PresentationFormat>Widescreen</PresentationFormat>
  <Paragraphs>347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Corbel</vt:lpstr>
      <vt:lpstr>Courier New</vt:lpstr>
      <vt:lpstr>Wingdings 2</vt:lpstr>
      <vt:lpstr>Frame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  <vt:lpstr>Sprank 3D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Sprank 3D</dc:title>
  <dc:creator>Eldert Kuiken</dc:creator>
  <cp:lastModifiedBy>Eldert Kuiken</cp:lastModifiedBy>
  <cp:revision>28</cp:revision>
  <dcterms:created xsi:type="dcterms:W3CDTF">2015-12-02T14:36:15Z</dcterms:created>
  <dcterms:modified xsi:type="dcterms:W3CDTF">2015-12-02T17:42:18Z</dcterms:modified>
</cp:coreProperties>
</file>